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60" autoAdjust="0"/>
    <p:restoredTop sz="94652" autoAdjust="0"/>
  </p:normalViewPr>
  <p:slideViewPr>
    <p:cSldViewPr snapToGrid="0" snapToObjects="1">
      <p:cViewPr>
        <p:scale>
          <a:sx n="75" d="100"/>
          <a:sy n="75" d="100"/>
        </p:scale>
        <p:origin x="-109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DE930A-359B-B64E-8F4C-588558E9375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4431F-4755-8948-A730-3370D57F59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 anchorCtr="0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8399-D114-3543-9ACE-B481874C22C9}" type="datetimeFigureOut">
              <a:rPr lang="en-US" smtClean="0"/>
              <a:pPr/>
              <a:t>3/10/2011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 descr="Cover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3048000"/>
            <a:ext cx="1123950" cy="77152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dirty="0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8399-D114-3543-9ACE-B481874C22C9}" type="datetimeFigureOut">
              <a:rPr lang="en-US" smtClean="0"/>
              <a:pPr/>
              <a:t>3/10/2011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9D7D-0F4D-3047-AB25-86144242957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4890247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8399-D114-3543-9ACE-B481874C22C9}" type="datetimeFigureOut">
              <a:rPr lang="en-US" smtClean="0"/>
              <a:pPr/>
              <a:t>3/10/2011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9D7D-0F4D-3047-AB25-86144242957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8399-D114-3543-9ACE-B481874C22C9}" type="datetimeFigureOut">
              <a:rPr lang="en-US" smtClean="0"/>
              <a:pPr/>
              <a:t>3/10/2011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9D7D-0F4D-3047-AB25-86144242957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52928" y="3115195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8399-D114-3543-9ACE-B481874C22C9}" type="datetimeFigureOut">
              <a:rPr lang="en-US" smtClean="0"/>
              <a:pPr/>
              <a:t>3/10/2011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9D7D-0F4D-3047-AB25-86144242957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 anchorCtr="0"/>
          <a:lstStyle>
            <a:lvl1pPr algn="ctr">
              <a:defRPr sz="5400" b="0" i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8399-D114-3543-9ACE-B481874C22C9}" type="datetimeFigureOut">
              <a:rPr lang="en-US" smtClean="0"/>
              <a:pPr/>
              <a:t>3/10/2011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9D7D-0F4D-3047-AB25-86144242957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Glyph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74066"/>
            <a:ext cx="1066800" cy="59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8399-D114-3543-9ACE-B481874C22C9}" type="datetimeFigureOut">
              <a:rPr lang="en-US" smtClean="0"/>
              <a:pPr/>
              <a:t>3/10/2011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9D7D-0F4D-3047-AB25-86144242957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8399-D114-3543-9ACE-B481874C22C9}" type="datetimeFigureOut">
              <a:rPr lang="en-US" smtClean="0"/>
              <a:pPr/>
              <a:t>3/10/2011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9D7D-0F4D-3047-AB25-86144242957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8399-D114-3543-9ACE-B481874C22C9}" type="datetimeFigureOut">
              <a:rPr lang="en-US" smtClean="0"/>
              <a:pPr/>
              <a:t>3/10/2011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9D7D-0F4D-3047-AB25-86144242957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8399-D114-3543-9ACE-B481874C22C9}" type="datetimeFigureOut">
              <a:rPr lang="en-US" smtClean="0"/>
              <a:pPr/>
              <a:t>3/10/2011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9D7D-0F4D-3047-AB25-86144242957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8399-D114-3543-9ACE-B481874C22C9}" type="datetimeFigureOut">
              <a:rPr lang="en-US" smtClean="0"/>
              <a:pPr/>
              <a:t>3/10/2011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9D7D-0F4D-3047-AB25-86144242957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746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dirty="0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8399-D114-3543-9ACE-B481874C22C9}" type="datetimeFigureOut">
              <a:rPr lang="en-US" smtClean="0"/>
              <a:pPr/>
              <a:t>3/10/2011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9D7D-0F4D-3047-AB25-86144242957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4853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11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09D7D-0F4D-3047-AB25-86144242957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0813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115"/>
            <a:ext cx="2375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48399-D114-3543-9ACE-B481874C22C9}" type="datetimeFigureOut">
              <a:rPr lang="en-US" smtClean="0"/>
              <a:pPr/>
              <a:t>3/10/2011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624" y="6289115"/>
            <a:ext cx="31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accent3"/>
        </a:buClr>
        <a:buFont typeface="Wingdings" pitchFamily="2" charset="2"/>
        <a:buChar char="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1627094"/>
            <a:ext cx="7772400" cy="1470025"/>
          </a:xfrm>
        </p:spPr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Perdu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TEXTE DE MORGAN JOHNSON ET JOSEE GUIMOND</a:t>
            </a:r>
            <a:endParaRPr lang="en-US" dirty="0"/>
          </a:p>
        </p:txBody>
      </p:sp>
      <p:sp>
        <p:nvSpPr>
          <p:cNvPr id="4" name="Sun 3"/>
          <p:cNvSpPr/>
          <p:nvPr/>
        </p:nvSpPr>
        <p:spPr>
          <a:xfrm>
            <a:off x="6637867" y="1913467"/>
            <a:ext cx="1286933" cy="1183652"/>
          </a:xfrm>
          <a:prstGeom prst="su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ightning Bolt 4"/>
          <p:cNvSpPr/>
          <p:nvPr/>
        </p:nvSpPr>
        <p:spPr>
          <a:xfrm>
            <a:off x="1236133" y="1185333"/>
            <a:ext cx="1540934" cy="948267"/>
          </a:xfrm>
          <a:prstGeom prst="lightningBol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iley Face 5"/>
          <p:cNvSpPr/>
          <p:nvPr/>
        </p:nvSpPr>
        <p:spPr>
          <a:xfrm>
            <a:off x="2777067" y="5562600"/>
            <a:ext cx="1405466" cy="753533"/>
          </a:xfrm>
          <a:prstGeom prst="smileyFac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-Je </a:t>
            </a:r>
            <a:r>
              <a:rPr lang="en-US" sz="4000" dirty="0" smtClean="0"/>
              <a:t>me </a:t>
            </a:r>
            <a:r>
              <a:rPr lang="en-US" sz="4000" dirty="0" err="1" smtClean="0"/>
              <a:t>suis</a:t>
            </a:r>
            <a:r>
              <a:rPr lang="en-US" sz="4000" dirty="0" smtClean="0"/>
              <a:t> </a:t>
            </a:r>
            <a:r>
              <a:rPr lang="en-US" sz="4000" dirty="0" err="1" smtClean="0"/>
              <a:t>glissée</a:t>
            </a:r>
            <a:r>
              <a:rPr lang="en-US" sz="4000" dirty="0" smtClean="0"/>
              <a:t> </a:t>
            </a:r>
            <a:r>
              <a:rPr lang="en-US" sz="4000" dirty="0" smtClean="0"/>
              <a:t>à </a:t>
            </a:r>
            <a:r>
              <a:rPr lang="en-US" sz="4000" dirty="0" smtClean="0"/>
              <a:t>la </a:t>
            </a:r>
            <a:r>
              <a:rPr lang="en-US" sz="4000" dirty="0" err="1" smtClean="0"/>
              <a:t>porte</a:t>
            </a:r>
            <a:r>
              <a:rPr lang="en-US" sz="4000" dirty="0" smtClean="0"/>
              <a:t> </a:t>
            </a:r>
            <a:r>
              <a:rPr lang="en-US" sz="4000" dirty="0" err="1" smtClean="0"/>
              <a:t>quand</a:t>
            </a:r>
            <a:r>
              <a:rPr lang="en-US" sz="4000" dirty="0" smtClean="0"/>
              <a:t> </a:t>
            </a:r>
            <a:r>
              <a:rPr lang="en-US" sz="4000" dirty="0" err="1" smtClean="0"/>
              <a:t>il</a:t>
            </a:r>
            <a:r>
              <a:rPr lang="en-US" sz="4000" dirty="0" smtClean="0"/>
              <a:t> </a:t>
            </a:r>
            <a:r>
              <a:rPr lang="en-US" sz="4000" dirty="0" err="1" smtClean="0"/>
              <a:t>est</a:t>
            </a:r>
            <a:r>
              <a:rPr lang="en-US" sz="4000" dirty="0" smtClean="0"/>
              <a:t> </a:t>
            </a:r>
            <a:r>
              <a:rPr lang="en-US" sz="4000" dirty="0" err="1" smtClean="0"/>
              <a:t>parti</a:t>
            </a:r>
            <a:r>
              <a:rPr lang="en-US" sz="4000" dirty="0" smtClean="0"/>
              <a:t>. </a:t>
            </a:r>
            <a:r>
              <a:rPr lang="en-US" sz="4000" dirty="0" err="1" smtClean="0"/>
              <a:t>Puis</a:t>
            </a:r>
            <a:r>
              <a:rPr lang="en-US" sz="4000" dirty="0" smtClean="0"/>
              <a:t>, </a:t>
            </a:r>
            <a:r>
              <a:rPr lang="en-US" sz="4000" dirty="0" smtClean="0"/>
              <a:t>je me </a:t>
            </a:r>
            <a:r>
              <a:rPr lang="en-US" sz="4000" dirty="0" err="1" smtClean="0"/>
              <a:t>suis</a:t>
            </a:r>
            <a:r>
              <a:rPr lang="en-US" sz="4000" dirty="0" smtClean="0"/>
              <a:t> </a:t>
            </a:r>
            <a:r>
              <a:rPr lang="en-US" sz="4000" dirty="0" err="1" smtClean="0"/>
              <a:t>sauv</a:t>
            </a:r>
            <a:r>
              <a:rPr lang="en-US" sz="4000" dirty="0" err="1" smtClean="0"/>
              <a:t>é</a:t>
            </a:r>
            <a:r>
              <a:rPr lang="en-US" sz="4000" dirty="0" err="1" smtClean="0"/>
              <a:t>e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pic>
        <p:nvPicPr>
          <p:cNvPr id="6" name="Content Placeholder 5" descr="Photo on 2011-03-04 at 11.49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671" r="-2967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-Je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contente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encore chez nous.</a:t>
            </a:r>
            <a:endParaRPr lang="en-US" dirty="0"/>
          </a:p>
        </p:txBody>
      </p:sp>
      <p:pic>
        <p:nvPicPr>
          <p:cNvPr id="6" name="Content Placeholder 5" descr="Photo on 2011-03-04 at 11.08 #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671" r="-29671"/>
          <a:stretch>
            <a:fillRect/>
          </a:stretch>
        </p:blipFill>
        <p:spPr>
          <a:xfrm>
            <a:off x="0" y="1908736"/>
            <a:ext cx="8940800" cy="44285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58801"/>
            <a:ext cx="7205133" cy="931332"/>
          </a:xfrm>
        </p:spPr>
        <p:txBody>
          <a:bodyPr/>
          <a:lstStyle/>
          <a:p>
            <a:r>
              <a:rPr lang="fr-CA" sz="3600" dirty="0" smtClean="0"/>
              <a:t>Un nuit neigeant, une fille, elle s’appelle </a:t>
            </a:r>
            <a:r>
              <a:rPr lang="fr-CA" sz="3600" dirty="0" err="1" smtClean="0"/>
              <a:t>Bella,est</a:t>
            </a:r>
            <a:r>
              <a:rPr lang="fr-CA" sz="3600" dirty="0" smtClean="0"/>
              <a:t> perdu.</a:t>
            </a:r>
            <a:endParaRPr lang="fr-CA" sz="3600" dirty="0"/>
          </a:p>
        </p:txBody>
      </p:sp>
      <p:pic>
        <p:nvPicPr>
          <p:cNvPr id="7" name="Content Placeholder 6" descr="Photo on 2011-03-03 at 11.2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671" r="-29671"/>
          <a:stretch>
            <a:fillRect/>
          </a:stretch>
        </p:blipFill>
        <p:spPr>
          <a:xfrm>
            <a:off x="685800" y="2209799"/>
            <a:ext cx="7770813" cy="39200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134"/>
            <a:ext cx="7772400" cy="1439333"/>
          </a:xfrm>
        </p:spPr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maman</a:t>
            </a:r>
            <a:r>
              <a:rPr lang="en-US" dirty="0" smtClean="0"/>
              <a:t> de Bella a </a:t>
            </a:r>
            <a:r>
              <a:rPr lang="en-US" dirty="0" err="1" smtClean="0"/>
              <a:t>très</a:t>
            </a:r>
            <a:r>
              <a:rPr lang="en-US" dirty="0" smtClean="0"/>
              <a:t> </a:t>
            </a:r>
            <a:r>
              <a:rPr lang="en-US" dirty="0" err="1" smtClean="0"/>
              <a:t>peur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Photo on 2011-03-03 at 11.34 #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659466"/>
            <a:ext cx="8128000" cy="4927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maman</a:t>
            </a:r>
            <a:r>
              <a:rPr lang="en-US" dirty="0" smtClean="0"/>
              <a:t> de Bella cherche partout</a:t>
            </a:r>
            <a:endParaRPr lang="en-US" dirty="0"/>
          </a:p>
        </p:txBody>
      </p:sp>
      <p:pic>
        <p:nvPicPr>
          <p:cNvPr id="4" name="Content Placeholder 3" descr="Photo on 2011-03-03 at 11.40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671" r="-29671"/>
          <a:stretch>
            <a:fillRect/>
          </a:stretch>
        </p:blipFill>
        <p:spPr>
          <a:xfrm>
            <a:off x="-761999" y="1829297"/>
            <a:ext cx="6316132" cy="4283636"/>
          </a:xfrm>
        </p:spPr>
      </p:pic>
      <p:pic>
        <p:nvPicPr>
          <p:cNvPr id="5" name="Picture 4" descr="Photo on 2011-03-03 at 11.4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201" y="1829297"/>
            <a:ext cx="3911600" cy="4283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“Oh non Bella ,je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fatiguee</a:t>
            </a:r>
            <a:r>
              <a:rPr lang="en-US" dirty="0" smtClean="0"/>
              <a:t>!” </a:t>
            </a:r>
            <a:r>
              <a:rPr lang="en-US" dirty="0" err="1" smtClean="0"/>
              <a:t>dit</a:t>
            </a:r>
            <a:r>
              <a:rPr lang="en-US" dirty="0" smtClean="0"/>
              <a:t> la </a:t>
            </a:r>
            <a:r>
              <a:rPr lang="en-US" dirty="0" err="1" smtClean="0"/>
              <a:t>maman</a:t>
            </a:r>
            <a:endParaRPr lang="en-US" dirty="0"/>
          </a:p>
        </p:txBody>
      </p:sp>
      <p:pic>
        <p:nvPicPr>
          <p:cNvPr id="4" name="Content Placeholder 3" descr="Photo on 2011-03-03 at 11.45 #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671" r="-29671"/>
          <a:stretch>
            <a:fillRect/>
          </a:stretch>
        </p:blipFill>
        <p:spPr>
          <a:xfrm>
            <a:off x="0" y="1947333"/>
            <a:ext cx="9144000" cy="3920067"/>
          </a:xfrm>
        </p:spPr>
      </p:pic>
      <p:sp>
        <p:nvSpPr>
          <p:cNvPr id="6" name="Oval Callout 5"/>
          <p:cNvSpPr/>
          <p:nvPr/>
        </p:nvSpPr>
        <p:spPr>
          <a:xfrm>
            <a:off x="4368800" y="2252133"/>
            <a:ext cx="1625600" cy="914400"/>
          </a:xfrm>
          <a:prstGeom prst="wedgeEllipseCallout">
            <a:avLst>
              <a:gd name="adj1" fmla="val -12500"/>
              <a:gd name="adj2" fmla="val 625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es-tu</a:t>
            </a:r>
            <a:r>
              <a:rPr lang="en-US" dirty="0" smtClean="0"/>
              <a:t>, Bella?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maman</a:t>
            </a:r>
            <a:r>
              <a:rPr lang="en-US" dirty="0" smtClean="0"/>
              <a:t> </a:t>
            </a:r>
            <a:r>
              <a:rPr lang="en-US" dirty="0" err="1" smtClean="0"/>
              <a:t>regarde</a:t>
            </a:r>
            <a:r>
              <a:rPr lang="en-US" dirty="0" smtClean="0"/>
              <a:t> par la </a:t>
            </a:r>
            <a:r>
              <a:rPr lang="en-US" dirty="0" err="1" smtClean="0"/>
              <a:t>fenetre</a:t>
            </a:r>
            <a:r>
              <a:rPr lang="en-US" dirty="0" smtClean="0"/>
              <a:t> </a:t>
            </a:r>
            <a:r>
              <a:rPr lang="en-US" dirty="0" smtClean="0"/>
              <a:t>, </a:t>
            </a:r>
            <a:r>
              <a:rPr lang="en-US" dirty="0" smtClean="0"/>
              <a:t>“Bella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reviens</a:t>
            </a:r>
            <a:r>
              <a:rPr lang="en-US" dirty="0" smtClean="0"/>
              <a:t>!”</a:t>
            </a:r>
            <a:endParaRPr lang="en-US" dirty="0"/>
          </a:p>
        </p:txBody>
      </p:sp>
      <p:pic>
        <p:nvPicPr>
          <p:cNvPr id="4" name="Content Placeholder 3" descr="Photo on 2011-03-03 at 11.54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671" r="-29671"/>
          <a:stretch>
            <a:fillRect/>
          </a:stretch>
        </p:blipFill>
        <p:spPr>
          <a:xfrm>
            <a:off x="-491067" y="2010833"/>
            <a:ext cx="9635067" cy="43857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en-US" dirty="0" smtClean="0"/>
              <a:t>Je </a:t>
            </a:r>
            <a:r>
              <a:rPr lang="en-US" dirty="0" err="1" smtClean="0"/>
              <a:t>t’adore</a:t>
            </a:r>
            <a:r>
              <a:rPr lang="en-US" dirty="0" smtClean="0"/>
              <a:t>!</a:t>
            </a:r>
            <a:r>
              <a:rPr lang="en-US" dirty="0" smtClean="0"/>
              <a:t>, </a:t>
            </a:r>
            <a:r>
              <a:rPr lang="en-US" dirty="0" err="1" smtClean="0"/>
              <a:t>dit</a:t>
            </a:r>
            <a:r>
              <a:rPr lang="en-US" dirty="0" smtClean="0"/>
              <a:t> la </a:t>
            </a:r>
            <a:r>
              <a:rPr lang="en-US" dirty="0" err="1" smtClean="0"/>
              <a:t>maman</a:t>
            </a:r>
            <a:endParaRPr lang="en-US" dirty="0"/>
          </a:p>
        </p:txBody>
      </p:sp>
      <p:pic>
        <p:nvPicPr>
          <p:cNvPr id="7" name="Content Placeholder 6" descr="Photo on 2011-03-03 at 11.50 #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671" r="-29671"/>
          <a:stretch>
            <a:fillRect/>
          </a:stretch>
        </p:blipFill>
        <p:spPr>
          <a:xfrm>
            <a:off x="0" y="1438836"/>
            <a:ext cx="8456613" cy="4428564"/>
          </a:xfrm>
        </p:spPr>
      </p:pic>
      <p:sp>
        <p:nvSpPr>
          <p:cNvPr id="4" name="Heart 3"/>
          <p:cNvSpPr/>
          <p:nvPr/>
        </p:nvSpPr>
        <p:spPr>
          <a:xfrm>
            <a:off x="5842000" y="3251200"/>
            <a:ext cx="829733" cy="914400"/>
          </a:xfrm>
          <a:prstGeom prst="hea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Heart 4"/>
          <p:cNvSpPr/>
          <p:nvPr/>
        </p:nvSpPr>
        <p:spPr>
          <a:xfrm>
            <a:off x="2184400" y="2387600"/>
            <a:ext cx="711200" cy="863600"/>
          </a:xfrm>
          <a:prstGeom prst="hea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-Bella</a:t>
            </a:r>
            <a:r>
              <a:rPr lang="en-US" dirty="0" smtClean="0"/>
              <a:t>,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étais-tu</a:t>
            </a:r>
            <a:r>
              <a:rPr lang="en-US" dirty="0" smtClean="0"/>
              <a:t>? </a:t>
            </a:r>
            <a:endParaRPr lang="en-US" dirty="0"/>
          </a:p>
        </p:txBody>
      </p:sp>
      <p:pic>
        <p:nvPicPr>
          <p:cNvPr id="4" name="Content Placeholder 3" descr="Photo on 2011-03-04 at 11.2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671" r="-29671"/>
          <a:stretch>
            <a:fillRect/>
          </a:stretch>
        </p:blipFill>
        <p:spPr>
          <a:xfrm>
            <a:off x="-237066" y="2209799"/>
            <a:ext cx="9652000" cy="39539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-</a:t>
            </a:r>
            <a:r>
              <a:rPr lang="en-US" sz="3600" dirty="0" err="1" smtClean="0"/>
              <a:t>J’était</a:t>
            </a:r>
            <a:r>
              <a:rPr lang="en-US" sz="3600" dirty="0" smtClean="0"/>
              <a:t> </a:t>
            </a:r>
            <a:r>
              <a:rPr lang="en-US" sz="3600" dirty="0" err="1" smtClean="0"/>
              <a:t>kidnappé</a:t>
            </a:r>
            <a:r>
              <a:rPr lang="en-US" sz="3600" dirty="0" smtClean="0"/>
              <a:t> </a:t>
            </a:r>
            <a:r>
              <a:rPr lang="en-US" sz="3600" dirty="0" smtClean="0"/>
              <a:t>par </a:t>
            </a:r>
            <a:r>
              <a:rPr lang="en-US" sz="3600" dirty="0" smtClean="0"/>
              <a:t>un </a:t>
            </a:r>
            <a:r>
              <a:rPr lang="en-US" sz="3600" dirty="0" err="1" smtClean="0"/>
              <a:t>homme</a:t>
            </a:r>
            <a:r>
              <a:rPr lang="en-US" sz="3600" dirty="0" smtClean="0"/>
              <a:t> horrible.  </a:t>
            </a:r>
            <a:r>
              <a:rPr lang="en-US" sz="3600" dirty="0" smtClean="0"/>
              <a:t>Il </a:t>
            </a:r>
            <a:r>
              <a:rPr lang="en-US" sz="3600" dirty="0" err="1" smtClean="0"/>
              <a:t>m’a</a:t>
            </a:r>
            <a:r>
              <a:rPr lang="en-US" sz="3600" dirty="0" smtClean="0"/>
              <a:t> </a:t>
            </a:r>
            <a:r>
              <a:rPr lang="en-US" sz="3600" dirty="0" err="1" smtClean="0"/>
              <a:t>mis</a:t>
            </a:r>
            <a:r>
              <a:rPr lang="en-US" sz="3600" dirty="0" smtClean="0"/>
              <a:t> au </a:t>
            </a:r>
            <a:r>
              <a:rPr lang="en-US" sz="3600" dirty="0" err="1" smtClean="0"/>
              <a:t>sous</a:t>
            </a:r>
            <a:r>
              <a:rPr lang="en-US" sz="3600" dirty="0" smtClean="0"/>
              <a:t>-sol de </a:t>
            </a:r>
            <a:r>
              <a:rPr lang="en-US" sz="3600" dirty="0" err="1" smtClean="0"/>
              <a:t>sa</a:t>
            </a:r>
            <a:r>
              <a:rPr lang="en-US" sz="3600" dirty="0" smtClean="0"/>
              <a:t> </a:t>
            </a:r>
            <a:r>
              <a:rPr lang="en-US" sz="3600" dirty="0" err="1" smtClean="0"/>
              <a:t>maison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pic>
        <p:nvPicPr>
          <p:cNvPr id="10" name="Content Placeholder 9" descr="Photo on 2011-03-04 at 11.26 #5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671" r="-29671"/>
          <a:stretch>
            <a:fillRect/>
          </a:stretch>
        </p:blipFill>
        <p:spPr>
          <a:xfrm>
            <a:off x="685800" y="1998133"/>
            <a:ext cx="7770813" cy="42671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Folio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Folio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Fol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Folio.thmx</Template>
  <TotalTime>176</TotalTime>
  <Words>124</Words>
  <Application>Microsoft Office PowerPoint</Application>
  <PresentationFormat>On-screen Show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Folio</vt:lpstr>
      <vt:lpstr>Perdu</vt:lpstr>
      <vt:lpstr>Un nuit neigeant, une fille, elle s’appelle Bella,est perdu.</vt:lpstr>
      <vt:lpstr>La maman de Bella a très peur. </vt:lpstr>
      <vt:lpstr>La maman de Bella cherche partout</vt:lpstr>
      <vt:lpstr>“Oh non Bella ,je suis fatiguee!” dit la maman</vt:lpstr>
      <vt:lpstr>La maman regarde par la fenetre , “Bella tu reviens!”</vt:lpstr>
      <vt:lpstr>-Je t’adore!, dit la maman</vt:lpstr>
      <vt:lpstr>-Bella, ou étais-tu? </vt:lpstr>
      <vt:lpstr>-J’était kidnappé par un homme horrible.  Il m’a mis au sous-sol de sa maison.</vt:lpstr>
      <vt:lpstr>-Je me suis glissée à la porte quand il est parti. Puis, je me suis sauvée.</vt:lpstr>
      <vt:lpstr>-Je suis contente que tu es encore chez nous.</vt:lpstr>
    </vt:vector>
  </TitlesOfParts>
  <Company>School District 17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Perdu</dc:title>
  <dc:creator>Steve Bobbitt</dc:creator>
  <cp:lastModifiedBy>wendy.peters</cp:lastModifiedBy>
  <cp:revision>10</cp:revision>
  <dcterms:created xsi:type="dcterms:W3CDTF">2011-03-04T16:05:37Z</dcterms:created>
  <dcterms:modified xsi:type="dcterms:W3CDTF">2011-03-10T18:21:57Z</dcterms:modified>
</cp:coreProperties>
</file>